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2440C0-004B-18C1-A2B9-8EF6E3746913}" v="21" dt="2024-04-04T09:36:39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15F3CDA-4AC4-A4FD-5E84-9CE6825A2D0A}"/>
    <pc:docChg chg="modSld">
      <pc:chgData name="" userId="" providerId="" clId="Web-{415F3CDA-4AC4-A4FD-5E84-9CE6825A2D0A}" dt="2024-03-14T11:24:24.301" v="0" actId="1076"/>
      <pc:docMkLst>
        <pc:docMk/>
      </pc:docMkLst>
      <pc:sldChg chg="modSp">
        <pc:chgData name="" userId="" providerId="" clId="Web-{415F3CDA-4AC4-A4FD-5E84-9CE6825A2D0A}" dt="2024-03-14T11:24:24.301" v="0" actId="1076"/>
        <pc:sldMkLst>
          <pc:docMk/>
          <pc:sldMk cId="435257485" sldId="257"/>
        </pc:sldMkLst>
        <pc:cxnChg chg="mod">
          <ac:chgData name="" userId="" providerId="" clId="Web-{415F3CDA-4AC4-A4FD-5E84-9CE6825A2D0A}" dt="2024-03-14T11:24:24.301" v="0" actId="1076"/>
          <ac:cxnSpMkLst>
            <pc:docMk/>
            <pc:sldMk cId="435257485" sldId="257"/>
            <ac:cxnSpMk id="3" creationId="{D4F10F76-B7B5-E752-3287-DD9BAB34B5A9}"/>
          </ac:cxnSpMkLst>
        </pc:cxnChg>
      </pc:sldChg>
    </pc:docChg>
  </pc:docChgLst>
  <pc:docChgLst>
    <pc:chgData name="Míriam" userId="S::miriammartinez@taradell.cat::e97a450b-e50d-4800-ad94-678ac440ae65" providerId="AD" clId="Web-{912440C0-004B-18C1-A2B9-8EF6E3746913}"/>
    <pc:docChg chg="modSld">
      <pc:chgData name="Míriam" userId="S::miriammartinez@taradell.cat::e97a450b-e50d-4800-ad94-678ac440ae65" providerId="AD" clId="Web-{912440C0-004B-18C1-A2B9-8EF6E3746913}" dt="2024-04-04T09:36:39.437" v="12" actId="20577"/>
      <pc:docMkLst>
        <pc:docMk/>
      </pc:docMkLst>
      <pc:sldChg chg="addSp modSp">
        <pc:chgData name="Míriam" userId="S::miriammartinez@taradell.cat::e97a450b-e50d-4800-ad94-678ac440ae65" providerId="AD" clId="Web-{912440C0-004B-18C1-A2B9-8EF6E3746913}" dt="2024-04-04T09:36:39.437" v="12" actId="20577"/>
        <pc:sldMkLst>
          <pc:docMk/>
          <pc:sldMk cId="435257485" sldId="257"/>
        </pc:sldMkLst>
        <pc:spChg chg="add mod">
          <ac:chgData name="Míriam" userId="S::miriammartinez@taradell.cat::e97a450b-e50d-4800-ad94-678ac440ae65" providerId="AD" clId="Web-{912440C0-004B-18C1-A2B9-8EF6E3746913}" dt="2024-04-04T09:36:24.624" v="8" actId="20577"/>
          <ac:spMkLst>
            <pc:docMk/>
            <pc:sldMk cId="435257485" sldId="257"/>
            <ac:spMk id="16" creationId="{4F0060FD-3697-8A5B-D925-10A1B214CD08}"/>
          </ac:spMkLst>
        </pc:spChg>
        <pc:spChg chg="add mod">
          <ac:chgData name="Míriam" userId="S::miriammartinez@taradell.cat::e97a450b-e50d-4800-ad94-678ac440ae65" providerId="AD" clId="Web-{912440C0-004B-18C1-A2B9-8EF6E3746913}" dt="2024-04-04T09:36:39.437" v="12" actId="20577"/>
          <ac:spMkLst>
            <pc:docMk/>
            <pc:sldMk cId="435257485" sldId="257"/>
            <ac:spMk id="17" creationId="{82D4F935-C734-702D-A9C0-DBBF6DD4EAC3}"/>
          </ac:spMkLst>
        </pc:spChg>
      </pc:sldChg>
    </pc:docChg>
  </pc:docChgLst>
  <pc:docChgLst>
    <pc:chgData name="Míriam" userId="S::miriammartinez@taradell.cat::e97a450b-e50d-4800-ad94-678ac440ae65" providerId="AD" clId="Web-{B4688B2F-4D78-39A2-F276-448F811E0605}"/>
    <pc:docChg chg="modSld">
      <pc:chgData name="Míriam" userId="S::miriammartinez@taradell.cat::e97a450b-e50d-4800-ad94-678ac440ae65" providerId="AD" clId="Web-{B4688B2F-4D78-39A2-F276-448F811E0605}" dt="2024-03-14T11:24:14.098" v="9"/>
      <pc:docMkLst>
        <pc:docMk/>
      </pc:docMkLst>
      <pc:sldChg chg="addSp delSp modSp">
        <pc:chgData name="Míriam" userId="S::miriammartinez@taradell.cat::e97a450b-e50d-4800-ad94-678ac440ae65" providerId="AD" clId="Web-{B4688B2F-4D78-39A2-F276-448F811E0605}" dt="2024-03-14T11:24:14.098" v="9"/>
        <pc:sldMkLst>
          <pc:docMk/>
          <pc:sldMk cId="435257485" sldId="257"/>
        </pc:sldMkLst>
        <pc:picChg chg="mod">
          <ac:chgData name="Míriam" userId="S::miriammartinez@taradell.cat::e97a450b-e50d-4800-ad94-678ac440ae65" providerId="AD" clId="Web-{B4688B2F-4D78-39A2-F276-448F811E0605}" dt="2024-03-14T11:23:43.285" v="4" actId="14100"/>
          <ac:picMkLst>
            <pc:docMk/>
            <pc:sldMk cId="435257485" sldId="257"/>
            <ac:picMk id="10" creationId="{D2CE6672-2800-D723-F748-F4C5FEAD4519}"/>
          </ac:picMkLst>
        </pc:picChg>
        <pc:inkChg chg="add del">
          <ac:chgData name="Míriam" userId="S::miriammartinez@taradell.cat::e97a450b-e50d-4800-ad94-678ac440ae65" providerId="AD" clId="Web-{B4688B2F-4D78-39A2-F276-448F811E0605}" dt="2024-03-14T11:23:55.613" v="6"/>
          <ac:inkMkLst>
            <pc:docMk/>
            <pc:sldMk cId="435257485" sldId="257"/>
            <ac:inkMk id="2" creationId="{F9FBD7E4-3015-99B0-BA12-6DB6F3E3D896}"/>
          </ac:inkMkLst>
        </pc:inkChg>
        <pc:inkChg chg="add del">
          <ac:chgData name="Míriam" userId="S::miriammartinez@taradell.cat::e97a450b-e50d-4800-ad94-678ac440ae65" providerId="AD" clId="Web-{B4688B2F-4D78-39A2-F276-448F811E0605}" dt="2024-03-14T11:24:14.098" v="9"/>
          <ac:inkMkLst>
            <pc:docMk/>
            <pc:sldMk cId="435257485" sldId="257"/>
            <ac:inkMk id="6" creationId="{89B4F301-3046-26EE-1303-DD850A8EF74D}"/>
          </ac:inkMkLst>
        </pc:inkChg>
        <pc:inkChg chg="del">
          <ac:chgData name="Míriam" userId="S::miriammartinez@taradell.cat::e97a450b-e50d-4800-ad94-678ac440ae65" providerId="AD" clId="Web-{B4688B2F-4D78-39A2-F276-448F811E0605}" dt="2024-03-14T11:23:37.566" v="2"/>
          <ac:inkMkLst>
            <pc:docMk/>
            <pc:sldMk cId="435257485" sldId="257"/>
            <ac:inkMk id="8" creationId="{2BB37928-70D6-D573-FAA4-D0E15128246A}"/>
          </ac:inkMkLst>
        </pc:inkChg>
        <pc:inkChg chg="del">
          <ac:chgData name="Míriam" userId="S::miriammartinez@taradell.cat::e97a450b-e50d-4800-ad94-678ac440ae65" providerId="AD" clId="Web-{B4688B2F-4D78-39A2-F276-448F811E0605}" dt="2024-03-14T11:23:35.691" v="1"/>
          <ac:inkMkLst>
            <pc:docMk/>
            <pc:sldMk cId="435257485" sldId="257"/>
            <ac:inkMk id="13" creationId="{7B792E4C-2C00-7B92-FA66-CDD251DDEBF4}"/>
          </ac:inkMkLst>
        </pc:inkChg>
        <pc:cxnChg chg="add">
          <ac:chgData name="Míriam" userId="S::miriammartinez@taradell.cat::e97a450b-e50d-4800-ad94-678ac440ae65" providerId="AD" clId="Web-{B4688B2F-4D78-39A2-F276-448F811E0605}" dt="2024-03-14T11:24:10.129" v="7"/>
          <ac:cxnSpMkLst>
            <pc:docMk/>
            <pc:sldMk cId="435257485" sldId="257"/>
            <ac:cxnSpMk id="3" creationId="{D4F10F76-B7B5-E752-3287-DD9BAB34B5A9}"/>
          </ac:cxnSpMkLst>
        </pc:cxnChg>
      </pc:sldChg>
    </pc:docChg>
  </pc:docChgLst>
  <pc:docChgLst>
    <pc:chgData clId="Web-{124B4267-BCB0-26A2-0245-2CE86B8836E1}"/>
    <pc:docChg chg="modSld">
      <pc:chgData name="" userId="" providerId="" clId="Web-{124B4267-BCB0-26A2-0245-2CE86B8836E1}" dt="2024-03-14T11:18:31.584" v="1"/>
      <pc:docMkLst>
        <pc:docMk/>
      </pc:docMkLst>
      <pc:sldChg chg="delSp">
        <pc:chgData name="" userId="" providerId="" clId="Web-{124B4267-BCB0-26A2-0245-2CE86B8836E1}" dt="2024-03-14T11:18:31.584" v="1"/>
        <pc:sldMkLst>
          <pc:docMk/>
          <pc:sldMk cId="4121478920" sldId="256"/>
        </pc:sldMkLst>
        <pc:spChg chg="del">
          <ac:chgData name="" userId="" providerId="" clId="Web-{124B4267-BCB0-26A2-0245-2CE86B8836E1}" dt="2024-03-14T11:18:31.584" v="1"/>
          <ac:spMkLst>
            <pc:docMk/>
            <pc:sldMk cId="4121478920" sldId="256"/>
            <ac:spMk id="2" creationId="{00000000-0000-0000-0000-000000000000}"/>
          </ac:spMkLst>
        </pc:spChg>
        <pc:spChg chg="del">
          <ac:chgData name="" userId="" providerId="" clId="Web-{124B4267-BCB0-26A2-0245-2CE86B8836E1}" dt="2024-03-14T11:18:31.584" v="0"/>
          <ac:spMkLst>
            <pc:docMk/>
            <pc:sldMk cId="4121478920" sldId="256"/>
            <ac:spMk id="3" creationId="{00000000-0000-0000-0000-000000000000}"/>
          </ac:spMkLst>
        </pc:spChg>
      </pc:sldChg>
    </pc:docChg>
  </pc:docChgLst>
  <pc:docChgLst>
    <pc:chgData name="Míriam" userId="S::miriammartinez@taradell.cat::e97a450b-e50d-4800-ad94-678ac440ae65" providerId="AD" clId="Web-{415F3CDA-4AC4-A4FD-5E84-9CE6825A2D0A}"/>
    <pc:docChg chg="delSld modSld">
      <pc:chgData name="Míriam" userId="S::miriammartinez@taradell.cat::e97a450b-e50d-4800-ad94-678ac440ae65" providerId="AD" clId="Web-{415F3CDA-4AC4-A4FD-5E84-9CE6825A2D0A}" dt="2024-03-14T11:28:49.137" v="57"/>
      <pc:docMkLst>
        <pc:docMk/>
      </pc:docMkLst>
      <pc:sldChg chg="del">
        <pc:chgData name="Míriam" userId="S::miriammartinez@taradell.cat::e97a450b-e50d-4800-ad94-678ac440ae65" providerId="AD" clId="Web-{415F3CDA-4AC4-A4FD-5E84-9CE6825A2D0A}" dt="2024-03-14T11:28:49.137" v="57"/>
        <pc:sldMkLst>
          <pc:docMk/>
          <pc:sldMk cId="4121478920" sldId="256"/>
        </pc:sldMkLst>
      </pc:sldChg>
      <pc:sldChg chg="addSp modSp">
        <pc:chgData name="Míriam" userId="S::miriammartinez@taradell.cat::e97a450b-e50d-4800-ad94-678ac440ae65" providerId="AD" clId="Web-{415F3CDA-4AC4-A4FD-5E84-9CE6825A2D0A}" dt="2024-03-14T11:28:43.855" v="56" actId="14100"/>
        <pc:sldMkLst>
          <pc:docMk/>
          <pc:sldMk cId="435257485" sldId="257"/>
        </pc:sldMkLst>
        <pc:spChg chg="add mod ord">
          <ac:chgData name="Míriam" userId="S::miriammartinez@taradell.cat::e97a450b-e50d-4800-ad94-678ac440ae65" providerId="AD" clId="Web-{415F3CDA-4AC4-A4FD-5E84-9CE6825A2D0A}" dt="2024-03-14T11:28:32.074" v="52" actId="1076"/>
          <ac:spMkLst>
            <pc:docMk/>
            <pc:sldMk cId="435257485" sldId="257"/>
            <ac:spMk id="2" creationId="{A758391C-104C-26D9-2482-108113F1C1E5}"/>
          </ac:spMkLst>
        </pc:spChg>
        <pc:spChg chg="add mod">
          <ac:chgData name="Míriam" userId="S::miriammartinez@taradell.cat::e97a450b-e50d-4800-ad94-678ac440ae65" providerId="AD" clId="Web-{415F3CDA-4AC4-A4FD-5E84-9CE6825A2D0A}" dt="2024-03-14T11:26:11.616" v="19" actId="1076"/>
          <ac:spMkLst>
            <pc:docMk/>
            <pc:sldMk cId="435257485" sldId="257"/>
            <ac:spMk id="6" creationId="{FC5C4909-02DE-FE91-4865-E94E34E327D2}"/>
          </ac:spMkLst>
        </pc:spChg>
        <pc:spChg chg="add mod">
          <ac:chgData name="Míriam" userId="S::miriammartinez@taradell.cat::e97a450b-e50d-4800-ad94-678ac440ae65" providerId="AD" clId="Web-{415F3CDA-4AC4-A4FD-5E84-9CE6825A2D0A}" dt="2024-03-14T11:28:23.495" v="51" actId="14100"/>
          <ac:spMkLst>
            <pc:docMk/>
            <pc:sldMk cId="435257485" sldId="257"/>
            <ac:spMk id="15" creationId="{C9E4F64E-5531-8CE1-FB70-9B24C0BF077C}"/>
          </ac:spMkLst>
        </pc:spChg>
        <pc:picChg chg="mod">
          <ac:chgData name="Míriam" userId="S::miriammartinez@taradell.cat::e97a450b-e50d-4800-ad94-678ac440ae65" providerId="AD" clId="Web-{415F3CDA-4AC4-A4FD-5E84-9CE6825A2D0A}" dt="2024-03-14T11:26:08.397" v="18" actId="1076"/>
          <ac:picMkLst>
            <pc:docMk/>
            <pc:sldMk cId="435257485" sldId="257"/>
            <ac:picMk id="4" creationId="{6945CF6E-01D8-701D-6781-03F7F2AA318B}"/>
          </ac:picMkLst>
        </pc:picChg>
        <pc:picChg chg="mod">
          <ac:chgData name="Míriam" userId="S::miriammartinez@taradell.cat::e97a450b-e50d-4800-ad94-678ac440ae65" providerId="AD" clId="Web-{415F3CDA-4AC4-A4FD-5E84-9CE6825A2D0A}" dt="2024-03-14T11:26:07.366" v="17" actId="1076"/>
          <ac:picMkLst>
            <pc:docMk/>
            <pc:sldMk cId="435257485" sldId="257"/>
            <ac:picMk id="5" creationId="{0C74769C-0E5A-693A-4B26-6230C5CEF1A8}"/>
          </ac:picMkLst>
        </pc:picChg>
        <pc:picChg chg="mod">
          <ac:chgData name="Míriam" userId="S::miriammartinez@taradell.cat::e97a450b-e50d-4800-ad94-678ac440ae65" providerId="AD" clId="Web-{415F3CDA-4AC4-A4FD-5E84-9CE6825A2D0A}" dt="2024-03-14T11:27:50.572" v="31" actId="1076"/>
          <ac:picMkLst>
            <pc:docMk/>
            <pc:sldMk cId="435257485" sldId="257"/>
            <ac:picMk id="10" creationId="{D2CE6672-2800-D723-F748-F4C5FEAD4519}"/>
          </ac:picMkLst>
        </pc:picChg>
        <pc:cxnChg chg="mod">
          <ac:chgData name="Míriam" userId="S::miriammartinez@taradell.cat::e97a450b-e50d-4800-ad94-678ac440ae65" providerId="AD" clId="Web-{415F3CDA-4AC4-A4FD-5E84-9CE6825A2D0A}" dt="2024-03-14T11:24:56.505" v="5" actId="1076"/>
          <ac:cxnSpMkLst>
            <pc:docMk/>
            <pc:sldMk cId="435257485" sldId="257"/>
            <ac:cxnSpMk id="3" creationId="{D4F10F76-B7B5-E752-3287-DD9BAB34B5A9}"/>
          </ac:cxnSpMkLst>
        </pc:cxnChg>
        <pc:cxnChg chg="add">
          <ac:chgData name="Míriam" userId="S::miriammartinez@taradell.cat::e97a450b-e50d-4800-ad94-678ac440ae65" providerId="AD" clId="Web-{415F3CDA-4AC4-A4FD-5E84-9CE6825A2D0A}" dt="2024-03-14T11:26:45.664" v="20"/>
          <ac:cxnSpMkLst>
            <pc:docMk/>
            <pc:sldMk cId="435257485" sldId="257"/>
            <ac:cxnSpMk id="8" creationId="{C234DF90-0136-C609-EC60-43560CC9C8F9}"/>
          </ac:cxnSpMkLst>
        </pc:cxnChg>
        <pc:cxnChg chg="add">
          <ac:chgData name="Míriam" userId="S::miriammartinez@taradell.cat::e97a450b-e50d-4800-ad94-678ac440ae65" providerId="AD" clId="Web-{415F3CDA-4AC4-A4FD-5E84-9CE6825A2D0A}" dt="2024-03-14T11:26:57.790" v="21"/>
          <ac:cxnSpMkLst>
            <pc:docMk/>
            <pc:sldMk cId="435257485" sldId="257"/>
            <ac:cxnSpMk id="12" creationId="{4C02758B-03F6-C5F9-08EF-93FCA041DBDF}"/>
          </ac:cxnSpMkLst>
        </pc:cxnChg>
        <pc:cxnChg chg="add mod">
          <ac:chgData name="Míriam" userId="S::miriammartinez@taradell.cat::e97a450b-e50d-4800-ad94-678ac440ae65" providerId="AD" clId="Web-{415F3CDA-4AC4-A4FD-5E84-9CE6825A2D0A}" dt="2024-03-14T11:28:43.855" v="56" actId="14100"/>
          <ac:cxnSpMkLst>
            <pc:docMk/>
            <pc:sldMk cId="435257485" sldId="257"/>
            <ac:cxnSpMk id="13" creationId="{D263444C-2E78-DE59-DCBE-A63FEBFDAAEB}"/>
          </ac:cxnSpMkLst>
        </pc:cxnChg>
        <pc:cxnChg chg="add mod">
          <ac:chgData name="Míriam" userId="S::miriammartinez@taradell.cat::e97a450b-e50d-4800-ad94-678ac440ae65" providerId="AD" clId="Web-{415F3CDA-4AC4-A4FD-5E84-9CE6825A2D0A}" dt="2024-03-14T11:28:35.043" v="53" actId="1076"/>
          <ac:cxnSpMkLst>
            <pc:docMk/>
            <pc:sldMk cId="435257485" sldId="257"/>
            <ac:cxnSpMk id="14" creationId="{1C7840DF-B8E8-03C0-C8E0-EF60375E35CA}"/>
          </ac:cxnSpMkLst>
        </pc:cxnChg>
      </pc:sldChg>
    </pc:docChg>
  </pc:docChgLst>
  <pc:docChgLst>
    <pc:chgData name="Míriam" userId="S::miriammartinez@taradell.cat::e97a450b-e50d-4800-ad94-678ac440ae65" providerId="AD" clId="Web-{124B4267-BCB0-26A2-0245-2CE86B8836E1}"/>
    <pc:docChg chg="addSld delSld modSld sldOrd">
      <pc:chgData name="Míriam" userId="S::miriammartinez@taradell.cat::e97a450b-e50d-4800-ad94-678ac440ae65" providerId="AD" clId="Web-{124B4267-BCB0-26A2-0245-2CE86B8836E1}" dt="2024-03-14T11:23:17.624" v="43"/>
      <pc:docMkLst>
        <pc:docMk/>
      </pc:docMkLst>
      <pc:sldChg chg="addSp delSp modSp add del">
        <pc:chgData name="Míriam" userId="S::miriammartinez@taradell.cat::e97a450b-e50d-4800-ad94-678ac440ae65" providerId="AD" clId="Web-{124B4267-BCB0-26A2-0245-2CE86B8836E1}" dt="2024-03-14T11:23:16.624" v="42"/>
        <pc:sldMkLst>
          <pc:docMk/>
          <pc:sldMk cId="4121478920" sldId="256"/>
        </pc:sldMkLst>
        <pc:spChg chg="add mod">
          <ac:chgData name="Míriam" userId="S::miriammartinez@taradell.cat::e97a450b-e50d-4800-ad94-678ac440ae65" providerId="AD" clId="Web-{124B4267-BCB0-26A2-0245-2CE86B8836E1}" dt="2024-03-14T11:21:04.698" v="17"/>
          <ac:spMkLst>
            <pc:docMk/>
            <pc:sldMk cId="4121478920" sldId="256"/>
            <ac:spMk id="7" creationId="{6D53C2CA-2010-ACDB-CCDA-225908653164}"/>
          </ac:spMkLst>
        </pc:spChg>
        <pc:picChg chg="add mod">
          <ac:chgData name="Míriam" userId="S::miriammartinez@taradell.cat::e97a450b-e50d-4800-ad94-678ac440ae65" providerId="AD" clId="Web-{124B4267-BCB0-26A2-0245-2CE86B8836E1}" dt="2024-03-14T11:19:45.743" v="3" actId="1076"/>
          <ac:picMkLst>
            <pc:docMk/>
            <pc:sldMk cId="4121478920" sldId="256"/>
            <ac:picMk id="4" creationId="{6945CF6E-01D8-701D-6781-03F7F2AA318B}"/>
          </ac:picMkLst>
        </pc:picChg>
        <pc:picChg chg="add mod modCrop">
          <ac:chgData name="Míriam" userId="S::miriammartinez@taradell.cat::e97a450b-e50d-4800-ad94-678ac440ae65" providerId="AD" clId="Web-{124B4267-BCB0-26A2-0245-2CE86B8836E1}" dt="2024-03-14T11:20:15.962" v="8" actId="14100"/>
          <ac:picMkLst>
            <pc:docMk/>
            <pc:sldMk cId="4121478920" sldId="256"/>
            <ac:picMk id="5" creationId="{0C74769C-0E5A-693A-4B26-6230C5CEF1A8}"/>
          </ac:picMkLst>
        </pc:picChg>
        <pc:picChg chg="add del mod">
          <ac:chgData name="Míriam" userId="S::miriammartinez@taradell.cat::e97a450b-e50d-4800-ad94-678ac440ae65" providerId="AD" clId="Web-{124B4267-BCB0-26A2-0245-2CE86B8836E1}" dt="2024-03-14T11:22:33.717" v="29"/>
          <ac:picMkLst>
            <pc:docMk/>
            <pc:sldMk cId="4121478920" sldId="256"/>
            <ac:picMk id="10" creationId="{D2CE6672-2800-D723-F748-F4C5FEAD4519}"/>
          </ac:picMkLst>
        </pc:picChg>
        <pc:inkChg chg="add del">
          <ac:chgData name="Míriam" userId="S::miriammartinez@taradell.cat::e97a450b-e50d-4800-ad94-678ac440ae65" providerId="AD" clId="Web-{124B4267-BCB0-26A2-0245-2CE86B8836E1}" dt="2024-03-14T11:20:25.009" v="10"/>
          <ac:inkMkLst>
            <pc:docMk/>
            <pc:sldMk cId="4121478920" sldId="256"/>
            <ac:inkMk id="6" creationId="{DFE191D6-0573-A700-E5CB-B81F59100A74}"/>
          </ac:inkMkLst>
        </pc:inkChg>
        <pc:inkChg chg="add">
          <ac:chgData name="Míriam" userId="S::miriammartinez@taradell.cat::e97a450b-e50d-4800-ad94-678ac440ae65" providerId="AD" clId="Web-{124B4267-BCB0-26A2-0245-2CE86B8836E1}" dt="2024-03-14T11:21:05.745" v="18"/>
          <ac:inkMkLst>
            <pc:docMk/>
            <pc:sldMk cId="4121478920" sldId="256"/>
            <ac:inkMk id="8" creationId="{2BB37928-70D6-D573-FAA4-D0E15128246A}"/>
          </ac:inkMkLst>
        </pc:inkChg>
        <pc:inkChg chg="add del">
          <ac:chgData name="Míriam" userId="S::miriammartinez@taradell.cat::e97a450b-e50d-4800-ad94-678ac440ae65" providerId="AD" clId="Web-{124B4267-BCB0-26A2-0245-2CE86B8836E1}" dt="2024-03-14T11:22:46.748" v="32"/>
          <ac:inkMkLst>
            <pc:docMk/>
            <pc:sldMk cId="4121478920" sldId="256"/>
            <ac:inkMk id="9" creationId="{796ACC5F-3FFF-6883-ADA4-51485AFC9FE1}"/>
          </ac:inkMkLst>
        </pc:inkChg>
        <pc:inkChg chg="add del">
          <ac:chgData name="Míriam" userId="S::miriammartinez@taradell.cat::e97a450b-e50d-4800-ad94-678ac440ae65" providerId="AD" clId="Web-{124B4267-BCB0-26A2-0245-2CE86B8836E1}" dt="2024-03-14T11:22:07.622" v="22"/>
          <ac:inkMkLst>
            <pc:docMk/>
            <pc:sldMk cId="4121478920" sldId="256"/>
            <ac:inkMk id="11" creationId="{3A75C2FC-461B-F02F-7DCE-E3D126D40B33}"/>
          </ac:inkMkLst>
        </pc:inkChg>
        <pc:inkChg chg="add del">
          <ac:chgData name="Míriam" userId="S::miriammartinez@taradell.cat::e97a450b-e50d-4800-ad94-678ac440ae65" providerId="AD" clId="Web-{124B4267-BCB0-26A2-0245-2CE86B8836E1}" dt="2024-03-14T11:22:12.122" v="24"/>
          <ac:inkMkLst>
            <pc:docMk/>
            <pc:sldMk cId="4121478920" sldId="256"/>
            <ac:inkMk id="12" creationId="{25F1520A-5901-BF0D-CC9B-B4A4FC8E5B05}"/>
          </ac:inkMkLst>
        </pc:inkChg>
        <pc:inkChg chg="add del">
          <ac:chgData name="Míriam" userId="S::miriammartinez@taradell.cat::e97a450b-e50d-4800-ad94-678ac440ae65" providerId="AD" clId="Web-{124B4267-BCB0-26A2-0245-2CE86B8836E1}" dt="2024-03-14T11:22:25.232" v="28"/>
          <ac:inkMkLst>
            <pc:docMk/>
            <pc:sldMk cId="4121478920" sldId="256"/>
            <ac:inkMk id="13" creationId="{7B792E4C-2C00-7B92-FA66-CDD251DDEBF4}"/>
          </ac:inkMkLst>
        </pc:inkChg>
        <pc:inkChg chg="add del">
          <ac:chgData name="Míriam" userId="S::miriammartinez@taradell.cat::e97a450b-e50d-4800-ad94-678ac440ae65" providerId="AD" clId="Web-{124B4267-BCB0-26A2-0245-2CE86B8836E1}" dt="2024-03-14T11:22:45.029" v="31"/>
          <ac:inkMkLst>
            <pc:docMk/>
            <pc:sldMk cId="4121478920" sldId="256"/>
            <ac:inkMk id="14" creationId="{A917E7B8-B61F-8BF4-B2B7-B4EC78988EB3}"/>
          </ac:inkMkLst>
        </pc:inkChg>
      </pc:sldChg>
      <pc:sldChg chg="addSp delSp add ord">
        <pc:chgData name="Míriam" userId="S::miriammartinez@taradell.cat::e97a450b-e50d-4800-ad94-678ac440ae65" providerId="AD" clId="Web-{124B4267-BCB0-26A2-0245-2CE86B8836E1}" dt="2024-03-14T11:23:17.624" v="43"/>
        <pc:sldMkLst>
          <pc:docMk/>
          <pc:sldMk cId="435257485" sldId="257"/>
        </pc:sldMkLst>
        <pc:inkChg chg="add del">
          <ac:chgData name="Míriam" userId="S::miriammartinez@taradell.cat::e97a450b-e50d-4800-ad94-678ac440ae65" providerId="AD" clId="Web-{124B4267-BCB0-26A2-0245-2CE86B8836E1}" dt="2024-03-14T11:23:15.343" v="41"/>
          <ac:inkMkLst>
            <pc:docMk/>
            <pc:sldMk cId="435257485" sldId="257"/>
            <ac:inkMk id="2" creationId="{5BDACB2E-8B10-8C2C-4C21-47ED2EF62378}"/>
          </ac:inkMkLst>
        </pc:inkChg>
        <pc:inkChg chg="add del">
          <ac:chgData name="Míriam" userId="S::miriammartinez@taradell.cat::e97a450b-e50d-4800-ad94-678ac440ae65" providerId="AD" clId="Web-{124B4267-BCB0-26A2-0245-2CE86B8836E1}" dt="2024-03-14T11:23:12.921" v="40"/>
          <ac:inkMkLst>
            <pc:docMk/>
            <pc:sldMk cId="435257485" sldId="257"/>
            <ac:inkMk id="3" creationId="{D30B71A1-29BE-2BEF-9D68-AB3CE8E97F0C}"/>
          </ac:inkMkLst>
        </pc:inkChg>
        <pc:inkChg chg="add del">
          <ac:chgData name="Míriam" userId="S::miriammartinez@taradell.cat::e97a450b-e50d-4800-ad94-678ac440ae65" providerId="AD" clId="Web-{124B4267-BCB0-26A2-0245-2CE86B8836E1}" dt="2024-03-14T11:23:10.108" v="39"/>
          <ac:inkMkLst>
            <pc:docMk/>
            <pc:sldMk cId="435257485" sldId="257"/>
            <ac:inkMk id="6" creationId="{D57FE339-8A1D-4FDB-BBAA-035248FD93B3}"/>
          </ac:inkMkLst>
        </pc:inkChg>
        <pc:inkChg chg="add">
          <ac:chgData name="Míriam" userId="S::miriammartinez@taradell.cat::e97a450b-e50d-4800-ad94-678ac440ae65" providerId="AD" clId="Web-{124B4267-BCB0-26A2-0245-2CE86B8836E1}" dt="2024-03-14T11:23:17.624" v="43"/>
          <ac:inkMkLst>
            <pc:docMk/>
            <pc:sldMk cId="435257485" sldId="257"/>
            <ac:inkMk id="11" creationId="{EEA824DA-F2FB-5770-F62A-E6F01FCA8C3F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14T11:22:54.1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17769 8371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14T11:23:25.5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15208 4561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patró.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90935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277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4748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1460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44898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4992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20943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63565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5772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819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34190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513F98-AD0D-43B9-BEBA-166815E3109E}" type="datetimeFigureOut">
              <a:rPr lang="ca-ES" smtClean="0"/>
              <a:t>4/4/2024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F372B2-8FB7-4029-BBE2-623947C657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8179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a l’aire lliure, arbre, cel, planta&#10;&#10;Descripció generada automàticament">
            <a:extLst>
              <a:ext uri="{FF2B5EF4-FFF2-40B4-BE49-F238E27FC236}">
                <a16:creationId xmlns:a16="http://schemas.microsoft.com/office/drawing/2014/main" id="{6945CF6E-01D8-701D-6781-03F7F2AA3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90" y="726937"/>
            <a:ext cx="4423742" cy="2963518"/>
          </a:xfrm>
          <a:prstGeom prst="rect">
            <a:avLst/>
          </a:prstGeom>
        </p:spPr>
      </p:pic>
      <p:pic>
        <p:nvPicPr>
          <p:cNvPr id="5" name="Imatge 4" descr="Imatge que conté a l’aire lliure, arbre, cel, planta&#10;&#10;Descripció generada automàticament">
            <a:extLst>
              <a:ext uri="{FF2B5EF4-FFF2-40B4-BE49-F238E27FC236}">
                <a16:creationId xmlns:a16="http://schemas.microsoft.com/office/drawing/2014/main" id="{0C74769C-0E5A-693A-4B26-6230C5CEF1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09" t="35456" r="36596" b="23992"/>
          <a:stretch/>
        </p:blipFill>
        <p:spPr>
          <a:xfrm>
            <a:off x="394528" y="3887857"/>
            <a:ext cx="4514666" cy="28753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53C2CA-2010-ACDB-CCDA-225908653164}"/>
              </a:ext>
            </a:extLst>
          </p:cNvPr>
          <p:cNvSpPr/>
          <p:nvPr/>
        </p:nvSpPr>
        <p:spPr>
          <a:xfrm>
            <a:off x="1283824" y="4385198"/>
            <a:ext cx="2871304" cy="7399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796ACC5F-3FFF-6883-ADA4-51485AFC9FE1}"/>
                  </a:ext>
                </a:extLst>
              </p14:cNvPr>
              <p14:cNvContentPartPr/>
              <p14:nvPr/>
            </p14:nvContentPartPr>
            <p14:xfrm>
              <a:off x="9230591" y="3772477"/>
              <a:ext cx="14431" cy="14431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796ACC5F-3FFF-6883-ADA4-51485AFC9F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09041" y="3050927"/>
                <a:ext cx="1443100" cy="14431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tge 9" descr="Imatge que conté Fotografia aèria, A vista d&amp;#39;ocell, mapa, Disseny urbà&#10;&#10;Descripció generada automàticament">
            <a:extLst>
              <a:ext uri="{FF2B5EF4-FFF2-40B4-BE49-F238E27FC236}">
                <a16:creationId xmlns:a16="http://schemas.microsoft.com/office/drawing/2014/main" id="{D2CE6672-2800-D723-F748-F4C5FEAD4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760" y="530087"/>
            <a:ext cx="5765784" cy="38210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58391C-104C-26D9-2482-108113F1C1E5}"/>
              </a:ext>
            </a:extLst>
          </p:cNvPr>
          <p:cNvSpPr/>
          <p:nvPr/>
        </p:nvSpPr>
        <p:spPr>
          <a:xfrm>
            <a:off x="5967602" y="5326881"/>
            <a:ext cx="5599042" cy="13141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EEA824DA-F2FB-5770-F62A-E6F01FCA8C3F}"/>
                  </a:ext>
                </a:extLst>
              </p14:cNvPr>
              <p14:cNvContentPartPr/>
              <p14:nvPr/>
            </p14:nvContentPartPr>
            <p14:xfrm>
              <a:off x="5546586" y="1758674"/>
              <a:ext cx="13804" cy="13804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EEA824DA-F2FB-5770-F62A-E6F01FCA8C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56386" y="1068474"/>
                <a:ext cx="1380400" cy="1380400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Connector de fletxa recta 2">
            <a:extLst>
              <a:ext uri="{FF2B5EF4-FFF2-40B4-BE49-F238E27FC236}">
                <a16:creationId xmlns:a16="http://schemas.microsoft.com/office/drawing/2014/main" id="{D4F10F76-B7B5-E752-3287-DD9BAB34B5A9}"/>
              </a:ext>
            </a:extLst>
          </p:cNvPr>
          <p:cNvCxnSpPr/>
          <p:nvPr/>
        </p:nvCxnSpPr>
        <p:spPr>
          <a:xfrm flipH="1">
            <a:off x="9039772" y="1901030"/>
            <a:ext cx="256210" cy="605181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QuadreDeText 5">
            <a:extLst>
              <a:ext uri="{FF2B5EF4-FFF2-40B4-BE49-F238E27FC236}">
                <a16:creationId xmlns:a16="http://schemas.microsoft.com/office/drawing/2014/main" id="{FC5C4909-02DE-FE91-4865-E94E34E327D2}"/>
              </a:ext>
            </a:extLst>
          </p:cNvPr>
          <p:cNvSpPr txBox="1"/>
          <p:nvPr/>
        </p:nvSpPr>
        <p:spPr>
          <a:xfrm>
            <a:off x="397827" y="18228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sz="2400"/>
              <a:t>ANNEX II</a:t>
            </a:r>
          </a:p>
        </p:txBody>
      </p:sp>
      <p:cxnSp>
        <p:nvCxnSpPr>
          <p:cNvPr id="8" name="Connector de fletxa recta 7">
            <a:extLst>
              <a:ext uri="{FF2B5EF4-FFF2-40B4-BE49-F238E27FC236}">
                <a16:creationId xmlns:a16="http://schemas.microsoft.com/office/drawing/2014/main" id="{C234DF90-0136-C609-EC60-43560CC9C8F9}"/>
              </a:ext>
            </a:extLst>
          </p:cNvPr>
          <p:cNvCxnSpPr/>
          <p:nvPr/>
        </p:nvCxnSpPr>
        <p:spPr>
          <a:xfrm>
            <a:off x="5781675" y="3114674"/>
            <a:ext cx="914399" cy="9143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de fletxa recta 11">
            <a:extLst>
              <a:ext uri="{FF2B5EF4-FFF2-40B4-BE49-F238E27FC236}">
                <a16:creationId xmlns:a16="http://schemas.microsoft.com/office/drawing/2014/main" id="{4C02758B-03F6-C5F9-08EF-93FCA041DBDF}"/>
              </a:ext>
            </a:extLst>
          </p:cNvPr>
          <p:cNvCxnSpPr/>
          <p:nvPr/>
        </p:nvCxnSpPr>
        <p:spPr>
          <a:xfrm>
            <a:off x="5924550" y="3257549"/>
            <a:ext cx="914399" cy="9143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de fletxa recta 12">
            <a:extLst>
              <a:ext uri="{FF2B5EF4-FFF2-40B4-BE49-F238E27FC236}">
                <a16:creationId xmlns:a16="http://schemas.microsoft.com/office/drawing/2014/main" id="{D263444C-2E78-DE59-DCBE-A63FEBFDAAEB}"/>
              </a:ext>
            </a:extLst>
          </p:cNvPr>
          <p:cNvCxnSpPr/>
          <p:nvPr/>
        </p:nvCxnSpPr>
        <p:spPr>
          <a:xfrm>
            <a:off x="6233078" y="5410337"/>
            <a:ext cx="8833" cy="11242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de fletxa recta 13">
            <a:extLst>
              <a:ext uri="{FF2B5EF4-FFF2-40B4-BE49-F238E27FC236}">
                <a16:creationId xmlns:a16="http://schemas.microsoft.com/office/drawing/2014/main" id="{1C7840DF-B8E8-03C0-C8E0-EF60375E35CA}"/>
              </a:ext>
            </a:extLst>
          </p:cNvPr>
          <p:cNvCxnSpPr/>
          <p:nvPr/>
        </p:nvCxnSpPr>
        <p:spPr>
          <a:xfrm flipV="1">
            <a:off x="6011518" y="5506829"/>
            <a:ext cx="5409094" cy="353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QuadreDeText 14">
            <a:extLst>
              <a:ext uri="{FF2B5EF4-FFF2-40B4-BE49-F238E27FC236}">
                <a16:creationId xmlns:a16="http://schemas.microsoft.com/office/drawing/2014/main" id="{C9E4F64E-5531-8CE1-FB70-9B24C0BF077C}"/>
              </a:ext>
            </a:extLst>
          </p:cNvPr>
          <p:cNvSpPr txBox="1"/>
          <p:nvPr/>
        </p:nvSpPr>
        <p:spPr>
          <a:xfrm flipH="1">
            <a:off x="5931681" y="4639309"/>
            <a:ext cx="55741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/>
              <a:t>Mesures del mur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4F0060FD-3697-8A5B-D925-10A1B214CD08}"/>
              </a:ext>
            </a:extLst>
          </p:cNvPr>
          <p:cNvSpPr txBox="1"/>
          <p:nvPr/>
        </p:nvSpPr>
        <p:spPr>
          <a:xfrm>
            <a:off x="7616156" y="561413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dirty="0"/>
              <a:t>16 metres</a:t>
            </a:r>
            <a:endParaRPr lang="ca-ES"/>
          </a:p>
        </p:txBody>
      </p:sp>
      <p:sp>
        <p:nvSpPr>
          <p:cNvPr id="17" name="QuadreDeText 16">
            <a:extLst>
              <a:ext uri="{FF2B5EF4-FFF2-40B4-BE49-F238E27FC236}">
                <a16:creationId xmlns:a16="http://schemas.microsoft.com/office/drawing/2014/main" id="{82D4F935-C734-702D-A9C0-DBBF6DD4EAC3}"/>
              </a:ext>
            </a:extLst>
          </p:cNvPr>
          <p:cNvSpPr txBox="1"/>
          <p:nvPr/>
        </p:nvSpPr>
        <p:spPr>
          <a:xfrm>
            <a:off x="6379286" y="597857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dirty="0"/>
              <a:t>2,30 metres</a:t>
            </a:r>
          </a:p>
        </p:txBody>
      </p:sp>
    </p:spTree>
    <p:extLst>
      <p:ext uri="{BB962C8B-B14F-4D97-AF65-F5344CB8AC3E}">
        <p14:creationId xmlns:p14="http://schemas.microsoft.com/office/powerpoint/2010/main" val="435257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icina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6efe4ce-cfeb-464d-b97d-4586dbaa1063" xsi:nil="true"/>
    <lcf76f155ced4ddcb4097134ff3c332f xmlns="36154648-c7f2-466f-b184-ce696d24e39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B47AD082775F419D9B2721FFA1A6DE" ma:contentTypeVersion="14" ma:contentTypeDescription="Crea un document nou" ma:contentTypeScope="" ma:versionID="ad9862951f3f5a59f18e0816bbb7c168">
  <xsd:schema xmlns:xsd="http://www.w3.org/2001/XMLSchema" xmlns:xs="http://www.w3.org/2001/XMLSchema" xmlns:p="http://schemas.microsoft.com/office/2006/metadata/properties" xmlns:ns2="36154648-c7f2-466f-b184-ce696d24e393" xmlns:ns3="16efe4ce-cfeb-464d-b97d-4586dbaa1063" targetNamespace="http://schemas.microsoft.com/office/2006/metadata/properties" ma:root="true" ma:fieldsID="1d4b7d3ae2dc89cf81c99cb6475191f8" ns2:_="" ns3:_="">
    <xsd:import namespace="36154648-c7f2-466f-b184-ce696d24e393"/>
    <xsd:import namespace="16efe4ce-cfeb-464d-b97d-4586dbaa10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54648-c7f2-466f-b184-ce696d24e3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Etiquetes de la imatge" ma:readOnly="false" ma:fieldId="{5cf76f15-5ced-4ddc-b409-7134ff3c332f}" ma:taxonomyMulti="true" ma:sspId="4e596539-413a-42f9-b684-108e408610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fe4ce-cfeb-464d-b97d-4586dbaa106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50f26e0-08f9-4e00-8eae-3dea41f68bd8}" ma:internalName="TaxCatchAll" ma:showField="CatchAllData" ma:web="16efe4ce-cfeb-464d-b97d-4586dbaa10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6F2A1E-CC7E-4114-9EEB-AE080AA9DD45}">
  <ds:schemaRefs>
    <ds:schemaRef ds:uri="16efe4ce-cfeb-464d-b97d-4586dbaa1063"/>
    <ds:schemaRef ds:uri="36154648-c7f2-466f-b184-ce696d24e39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B42A0CE-0BA1-4C18-B8AE-EB976FD99B93}">
  <ds:schemaRefs>
    <ds:schemaRef ds:uri="16efe4ce-cfeb-464d-b97d-4586dbaa1063"/>
    <ds:schemaRef ds:uri="36154648-c7f2-466f-b184-ce696d24e39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24CB0B-00B8-4D05-9D87-3AC47E7A92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Pantalla panoràmica</PresentationFormat>
  <Slides>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2" baseType="lpstr">
      <vt:lpstr>Tema de l'Office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/>
  <cp:revision>21</cp:revision>
  <dcterms:created xsi:type="dcterms:W3CDTF">2024-03-14T11:18:25Z</dcterms:created>
  <dcterms:modified xsi:type="dcterms:W3CDTF">2024-04-04T09:36:46Z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0x01010030B47AD082775F419D9B2721FFA1A6DE</vt:lpwstr>
  </property>
  <property fmtid="{D5CDD505-2E9C-101B-9397-08002B2CF9AE}" pid="3" name="MediaServiceImageTags">
    <vt:lpwstr/>
  </property>
</Properties>
</file>